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1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冲刺训练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语理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has the same meaning with the underlined phrase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Run away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Travel around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Throw away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a break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18927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  <p:pic>
        <p:nvPicPr>
          <p:cNvPr id="4" name="中考新考法-4.eps" descr="id:21475058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10247" y="946820"/>
            <a:ext cx="4624429" cy="589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835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短语理解题。根据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clear that the elephants could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any time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break away from their ropes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for some reason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did not.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可知，此处表示这些大象能挣脱绳子逃跑，但是它们没有。故选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4024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题归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纳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best title for this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Pleasant Trip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Elephants’ Friends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Trying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Elephant Rope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  <p:pic>
        <p:nvPicPr>
          <p:cNvPr id="4" name="中考新考法-4.eps" descr="id:21475058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06080" y="966747"/>
            <a:ext cx="4624429" cy="589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296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saw a small rope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绳子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tie to the huge elephants’ front leg. It was clear that the elephants could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any time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break away from their ropes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for some reason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did not.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可知，本文讲述了大象可以摆脱拴着它们的绳子，但是它们却没有逃跑，因此是围绕着大象的绳子展开的。故选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7122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47157"/>
            <a:ext cx="11567000" cy="458571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4696157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the elephants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of us go through life believing that we cannot do something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because we believe we can’t.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像大象一样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我们中的许多人一生都相信我们不能做某些事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仅仅因为我们相信我们不能。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5624" y="4202689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98420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1211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1"/>
            <a:ext cx="11485848" cy="4792595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124744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807634"/>
            <a:ext cx="11485848" cy="495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5000"/>
              </a:lnSpc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believing that we cannot do something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because we believe we can’t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是现在分词作伴随状语，逻辑主语是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of us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we cannot do something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引导的宾语从句，作动词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believe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的宾语；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we believe we can’t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引导的原因状语从句；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can’t 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something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）是省略句，作宾语，省略了连接词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518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8228" y="844046"/>
            <a:ext cx="11498474" cy="1504834"/>
          </a:xfrm>
          <a:prstGeom prst="rect">
            <a:avLst/>
          </a:prstGeom>
        </p:spPr>
      </p:pic>
      <p:sp>
        <p:nvSpPr>
          <p:cNvPr id="8" name="内容占位符 1"/>
          <p:cNvSpPr>
            <a:spLocks noGrp="1"/>
          </p:cNvSpPr>
          <p:nvPr>
            <p:ph idx="1"/>
          </p:nvPr>
        </p:nvSpPr>
        <p:spPr>
          <a:xfrm>
            <a:off x="360854" y="2306308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文讲述了大象小时候无法摆脱拴着它们的绳子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它们长大了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能摆脱了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但是它们没有试过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认为还是无法逃脱。就像大象一样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我们中的许多人终其一生都相信我们不能做某些事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只是因为我们相信我们不能。在生活中我们不应该放弃尝试。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语篇导航-DA.eps" descr="id:214748742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468907"/>
            <a:ext cx="2736304" cy="668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616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there was a man travelling in a village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he was passing the elephants, he suddenly stopped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saw a small rope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绳子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tie to the huge elephants’ front leg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clear that the elephants could, at any time,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ropes, but for some reason, they did not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758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saw a man nearby and asked him why these animals just stood there and didn’t try to run away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man said,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they are very young and much smaller we use the same size rope to tie them and, at that age, it’s enough to hold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they grow up, they still believe they cannot run away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2677130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could it 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animals could at any time be free from their ropes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they stay at the same place just because they believed they couldn’t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like the elephants, many of us go through life believing that we cannot do something, just because we believe we can’t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should never give up trying in life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2165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made the man stop when he was passing the elephants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lovely elephants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rope tied to the elephants’ leg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man talking to him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running elephants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4040460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he was passing the elephants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suddenly stopped. He saw a small rope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绳子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tie to the huge elephants’ front leg.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可知，当他经过大象时，系在大象的前腿上的小绳子让他停了下来。故选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357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747436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the elephants never try to run away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they think they can not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they are too old to do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they like their living places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they love their friends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36179" y="841692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337558"/>
            <a:ext cx="11485848" cy="225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they grow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still believe they cannot run away.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可知，大象从没有试着逃跑，是因为它们认为无法逃跑。故选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400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36179" y="89511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断人物情感态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度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the man feel after he heard what the man said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Surprised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Angry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Funny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中考新考法-8.eps" descr="id:21475057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20938" y="927770"/>
            <a:ext cx="6696744" cy="634448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077072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could it be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可知，这个男人听了那个人的话后，认为这怎么可能呢，因此他感到惊讶。故选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871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707</Words>
  <Application>Microsoft Office PowerPoint</Application>
  <PresentationFormat>自定义</PresentationFormat>
  <Paragraphs>40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479</cp:revision>
  <dcterms:created xsi:type="dcterms:W3CDTF">2020-11-06T05:24:00Z</dcterms:created>
  <dcterms:modified xsi:type="dcterms:W3CDTF">2025-09-13T07:46:24Z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